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7" r:id="rId2"/>
    <p:sldId id="323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09.06.2016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1200" b="1" dirty="0" smtClean="0"/>
          </a:p>
          <a:p>
            <a:pPr algn="ctr">
              <a:buNone/>
            </a:pPr>
            <a:r>
              <a:rPr lang="uk-UA" sz="4800" b="1" dirty="0" smtClean="0"/>
              <a:t>Практичне завдання до Модулю 2, теми 3 </a:t>
            </a:r>
            <a:endParaRPr lang="ru-RU" sz="4800" dirty="0" smtClean="0"/>
          </a:p>
          <a:p>
            <a:pPr algn="ctr">
              <a:buNone/>
            </a:pPr>
            <a:r>
              <a:rPr lang="uk-UA" sz="4800" b="1" i="1" dirty="0" smtClean="0"/>
              <a:t>Рольові  </a:t>
            </a:r>
            <a:r>
              <a:rPr lang="uk-UA" sz="4800" b="1" i="1" dirty="0" smtClean="0"/>
              <a:t>ігри</a:t>
            </a:r>
            <a:endParaRPr lang="ru-RU" sz="4800" i="1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80920" cy="46805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endParaRPr lang="uk-UA" sz="800" i="1" u="sng" dirty="0" smtClean="0"/>
          </a:p>
          <a:p>
            <a:pPr>
              <a:buFont typeface="Wingdings" pitchFamily="2" charset="2"/>
              <a:buChar char="ü"/>
            </a:pPr>
            <a:r>
              <a:rPr lang="uk-UA" sz="2800" i="1" u="sng" dirty="0" smtClean="0"/>
              <a:t>Дійові </a:t>
            </a:r>
            <a:r>
              <a:rPr lang="uk-UA" sz="2800" i="1" u="sng" dirty="0" smtClean="0"/>
              <a:t>особи</a:t>
            </a:r>
            <a:r>
              <a:rPr lang="uk-UA" sz="2800" i="1" dirty="0" smtClean="0"/>
              <a:t>:</a:t>
            </a:r>
            <a:r>
              <a:rPr lang="uk-UA" sz="2800" dirty="0" smtClean="0"/>
              <a:t> будь-які, без обмеження кількості. </a:t>
            </a:r>
            <a:endParaRPr lang="ru-RU" sz="2800" dirty="0" smtClean="0"/>
          </a:p>
          <a:p>
            <a:pPr>
              <a:buFont typeface="Wingdings" pitchFamily="2" charset="2"/>
              <a:buChar char="ü"/>
            </a:pPr>
            <a:r>
              <a:rPr lang="uk-UA" sz="2800" i="1" u="sng" dirty="0" smtClean="0"/>
              <a:t>Допустимо</a:t>
            </a:r>
            <a:r>
              <a:rPr lang="uk-UA" sz="2800" dirty="0" smtClean="0"/>
              <a:t>: використання голосу за кадром або ведучого міні-вистави.</a:t>
            </a:r>
            <a:endParaRPr lang="ru-RU" sz="2800" dirty="0" smtClean="0"/>
          </a:p>
          <a:p>
            <a:pPr>
              <a:buFont typeface="Wingdings" pitchFamily="2" charset="2"/>
              <a:buChar char="ü"/>
            </a:pPr>
            <a:r>
              <a:rPr lang="uk-UA" sz="2800" i="1" u="sng" dirty="0" smtClean="0"/>
              <a:t>Ситуація</a:t>
            </a:r>
            <a:r>
              <a:rPr lang="uk-UA" sz="2800" i="1" dirty="0" smtClean="0"/>
              <a:t>:</a:t>
            </a:r>
            <a:r>
              <a:rPr lang="uk-UA" sz="2800" dirty="0" smtClean="0"/>
              <a:t> будь-яка, із якої вбачається, що в діях особи (осіб) є склад відповідного корупційного злочину.</a:t>
            </a:r>
            <a:endParaRPr lang="ru-RU" sz="2800" dirty="0" smtClean="0"/>
          </a:p>
          <a:p>
            <a:pPr>
              <a:buFont typeface="Wingdings" pitchFamily="2" charset="2"/>
              <a:buChar char="ü"/>
            </a:pPr>
            <a:r>
              <a:rPr lang="uk-UA" sz="2800" i="1" dirty="0" smtClean="0"/>
              <a:t>Покажіть в ролях події таким чином, щоб інші учасники могли визначити склад та кваліфікуючі ознаки корупційного </a:t>
            </a:r>
            <a:r>
              <a:rPr lang="uk-UA" sz="2800" i="1" dirty="0" smtClean="0"/>
              <a:t>злочину. </a:t>
            </a:r>
            <a:endParaRPr lang="ru-RU" sz="2800" dirty="0" smtClean="0"/>
          </a:p>
          <a:p>
            <a:pPr>
              <a:buFont typeface="Wingdings" pitchFamily="2" charset="2"/>
              <a:buChar char="ü"/>
            </a:pPr>
            <a:r>
              <a:rPr lang="uk-UA" sz="2800" i="1" dirty="0" smtClean="0"/>
              <a:t>Тривалість міні-вистави – в межах 5 хвилин.</a:t>
            </a:r>
            <a:endParaRPr lang="ru-RU" sz="2800" dirty="0" smtClean="0"/>
          </a:p>
          <a:p>
            <a:pPr>
              <a:buNone/>
            </a:pPr>
            <a:endParaRPr lang="uk-UA" sz="24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493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</TotalTime>
  <Words>87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  Національна школа суддів України        </vt:lpstr>
      <vt:lpstr>     Національна школа суддів України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WiZaRd</cp:lastModifiedBy>
  <cp:revision>80</cp:revision>
  <dcterms:modified xsi:type="dcterms:W3CDTF">2016-06-09T10:00:34Z</dcterms:modified>
</cp:coreProperties>
</file>